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3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9144000" cy="6858000" type="screen4x3"/>
  <p:notesSz cx="6858000" cy="91440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145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3C40-F1BE-44F5-9097-29E1FC74146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041C-52B3-439A-BA4E-B216F15AA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66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3C40-F1BE-44F5-9097-29E1FC74146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041C-52B3-439A-BA4E-B216F15AA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877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3C40-F1BE-44F5-9097-29E1FC74146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041C-52B3-439A-BA4E-B216F15AA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8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3C40-F1BE-44F5-9097-29E1FC74146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041C-52B3-439A-BA4E-B216F15AA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641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3C40-F1BE-44F5-9097-29E1FC74146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041C-52B3-439A-BA4E-B216F15AA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64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3C40-F1BE-44F5-9097-29E1FC74146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041C-52B3-439A-BA4E-B216F15AA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108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3C40-F1BE-44F5-9097-29E1FC74146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041C-52B3-439A-BA4E-B216F15AA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487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3C40-F1BE-44F5-9097-29E1FC74146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041C-52B3-439A-BA4E-B216F15AA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140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3C40-F1BE-44F5-9097-29E1FC74146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041C-52B3-439A-BA4E-B216F15AA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96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3C40-F1BE-44F5-9097-29E1FC74146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041C-52B3-439A-BA4E-B216F15AA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8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A3C40-F1BE-44F5-9097-29E1FC74146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8041C-52B3-439A-BA4E-B216F15AA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748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A3C40-F1BE-44F5-9097-29E1FC74146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8041C-52B3-439A-BA4E-B216F15AAB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31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508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899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On-screen Show (4:3)</PresentationFormat>
  <Paragraphs>0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Era in IPF: Comorbidities and Complications</dc:title>
  <dc:creator>The France Foundation</dc:creator>
  <cp:lastModifiedBy>Knight, Shannon</cp:lastModifiedBy>
  <cp:revision>3</cp:revision>
  <dcterms:created xsi:type="dcterms:W3CDTF">2016-11-14T20:41:04Z</dcterms:created>
  <dcterms:modified xsi:type="dcterms:W3CDTF">2016-11-15T14:57:33Z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CFE9C957-D70A-449D-9642-2587233E33E4</vt:lpwstr>
  </property>
  <property fmtid="{D5CDD505-2E9C-101B-9397-08002B2CF9AE}" pid="3" name="ArticulatePath">
    <vt:lpwstr>IPF_Comorbidities_Complications</vt:lpwstr>
  </property>
</Properties>
</file>