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handoutMasterIdLst>
    <p:handoutMasterId r:id="rId68"/>
  </p:handoutMasterIdLst>
  <p:sldIdLst>
    <p:sldId id="955" r:id="rId2"/>
    <p:sldId id="956" r:id="rId3"/>
    <p:sldId id="957" r:id="rId4"/>
    <p:sldId id="958" r:id="rId5"/>
    <p:sldId id="959" r:id="rId6"/>
    <p:sldId id="960" r:id="rId7"/>
    <p:sldId id="961" r:id="rId8"/>
    <p:sldId id="962" r:id="rId9"/>
    <p:sldId id="963" r:id="rId10"/>
    <p:sldId id="964" r:id="rId11"/>
    <p:sldId id="965" r:id="rId12"/>
    <p:sldId id="966" r:id="rId13"/>
    <p:sldId id="967" r:id="rId14"/>
    <p:sldId id="968" r:id="rId15"/>
    <p:sldId id="969" r:id="rId16"/>
    <p:sldId id="970" r:id="rId17"/>
    <p:sldId id="971" r:id="rId18"/>
    <p:sldId id="972" r:id="rId19"/>
    <p:sldId id="973" r:id="rId20"/>
    <p:sldId id="974" r:id="rId21"/>
    <p:sldId id="975" r:id="rId22"/>
    <p:sldId id="976" r:id="rId23"/>
    <p:sldId id="977" r:id="rId24"/>
    <p:sldId id="978" r:id="rId25"/>
    <p:sldId id="979" r:id="rId26"/>
    <p:sldId id="980" r:id="rId27"/>
    <p:sldId id="981" r:id="rId28"/>
    <p:sldId id="982" r:id="rId29"/>
    <p:sldId id="983" r:id="rId30"/>
    <p:sldId id="984" r:id="rId31"/>
    <p:sldId id="985" r:id="rId32"/>
    <p:sldId id="986" r:id="rId33"/>
    <p:sldId id="987" r:id="rId34"/>
    <p:sldId id="988" r:id="rId35"/>
    <p:sldId id="989" r:id="rId36"/>
    <p:sldId id="990" r:id="rId37"/>
    <p:sldId id="991" r:id="rId38"/>
    <p:sldId id="992" r:id="rId39"/>
    <p:sldId id="993" r:id="rId40"/>
    <p:sldId id="994" r:id="rId41"/>
    <p:sldId id="995" r:id="rId42"/>
    <p:sldId id="996" r:id="rId43"/>
    <p:sldId id="997" r:id="rId44"/>
    <p:sldId id="998" r:id="rId45"/>
    <p:sldId id="999" r:id="rId46"/>
    <p:sldId id="1000" r:id="rId47"/>
    <p:sldId id="1001" r:id="rId48"/>
    <p:sldId id="1002" r:id="rId49"/>
    <p:sldId id="1003" r:id="rId50"/>
    <p:sldId id="1004" r:id="rId51"/>
    <p:sldId id="1005" r:id="rId52"/>
    <p:sldId id="1006" r:id="rId53"/>
    <p:sldId id="1007" r:id="rId54"/>
    <p:sldId id="1008" r:id="rId55"/>
    <p:sldId id="1009" r:id="rId56"/>
    <p:sldId id="1010" r:id="rId57"/>
    <p:sldId id="1011" r:id="rId58"/>
    <p:sldId id="1012" r:id="rId59"/>
    <p:sldId id="1013" r:id="rId60"/>
    <p:sldId id="1014" r:id="rId61"/>
    <p:sldId id="1015" r:id="rId62"/>
    <p:sldId id="1016" r:id="rId63"/>
    <p:sldId id="1017" r:id="rId64"/>
    <p:sldId id="1018" r:id="rId65"/>
    <p:sldId id="1019" r:id="rId66"/>
  </p:sldIdLst>
  <p:sldSz cx="9144000" cy="6858000" type="screen4x3"/>
  <p:notesSz cx="7010400" cy="9296400"/>
  <p:custDataLst>
    <p:tags r:id="rId6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than Goldin" initials="JG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528E"/>
    <a:srgbClr val="6F99AD"/>
    <a:srgbClr val="CDD0FB"/>
    <a:srgbClr val="C74D35"/>
    <a:srgbClr val="9D6054"/>
    <a:srgbClr val="953735"/>
    <a:srgbClr val="FCD5B5"/>
    <a:srgbClr val="D99694"/>
    <a:srgbClr val="C54125"/>
    <a:srgbClr val="B9CD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7" autoAdjust="0"/>
    <p:restoredTop sz="82353" autoAdjust="0"/>
  </p:normalViewPr>
  <p:slideViewPr>
    <p:cSldViewPr snapToGrid="0">
      <p:cViewPr varScale="1">
        <p:scale>
          <a:sx n="99" d="100"/>
          <a:sy n="99" d="100"/>
        </p:scale>
        <p:origin x="237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DBACC665-B279-40C8-8F68-8E7056F1B5BF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A2C8EB66-D4CE-41DB-ADE5-0744A4FC9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80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600987AC-F50A-4407-9B66-63F01AE04221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8" rIns="93176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6" tIns="46588" rIns="93176" bIns="4658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C000DC0D-1D8F-4247-B598-BE098DFD5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80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0DC0D-1D8F-4247-B598-BE098DFD59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0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06397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115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24979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E801C-6DF0-2744-8456-A0753DFCC2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957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E801C-6DF0-2744-8456-A0753DFCC2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36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328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dirty="0"/>
              <a:t>Copyright © 1972-2004 American College of Rheumatology Slide Collection.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88599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1" y="6400800"/>
            <a:ext cx="1917700" cy="35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EM_slide_banner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xmlns:p14="http://schemas.microsoft.com/office/powerpoint/2010/main" spd="med" advTm="7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4AFE801C-6DF0-2744-8456-A0753DFCC2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CE6E6C0-4A69-DA4E-9D2B-B3CAF45FC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E801C-6DF0-2744-8456-A0753DFCC2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74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E801C-6DF0-2744-8456-A0753DFCC2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689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E801C-6DF0-2744-8456-A0753DFCC2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E801C-6DF0-2744-8456-A0753DFCC2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72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E801C-6DF0-2744-8456-A0753DFCC2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68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E801C-6DF0-2744-8456-A0753DFCC2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800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E801C-6DF0-2744-8456-A0753DFCC2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71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E801C-6DF0-2744-8456-A0753DFCC2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6E6C0-4A69-DA4E-9D2B-B3CAF45FC25F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609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AFE801C-6DF0-2744-8456-A0753DFCC2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457200"/>
              <a:t>11/15/2016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CE6E6C0-4A69-DA4E-9D2B-B3CAF45FC25F}" type="slidenum">
              <a:rPr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5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  <p:sldLayoutId id="2147483677" r:id="rId1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26528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C54125"/>
        </a:buClr>
        <a:buSzPct val="120000"/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C54125"/>
        </a:buClr>
        <a:buSzPct val="120000"/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C54125"/>
        </a:buClr>
        <a:buSzPct val="120000"/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C54125"/>
        </a:buClr>
        <a:buSzPct val="120000"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C54125"/>
        </a:buClr>
        <a:buSzPct val="120000"/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long\AppData\Local\Microsoft\Windows\Temporary Internet Files\Content.Outlook\54XN8XAF\chest ipf titleslid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162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698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7265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8288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1173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3271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4176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0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2198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64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6346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395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417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183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2600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448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2357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6624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5266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2952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1963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8287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1856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7885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57474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3849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9885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3290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959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06381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2006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83662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9106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13685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40591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70406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65093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25507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60152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88308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91762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85442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8791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847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63867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37413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2157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4291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30035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13301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62493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67526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93081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41883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7989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6403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17210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57188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7736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11915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29451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5407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808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986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20196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ASPOLLED" val="EE1D74638F014578B01151CAA6757805"/>
  <p:tag name="TPVERSION" val="5"/>
  <p:tag name="TPFULLVERSION" val="5.3.1.3337"/>
  <p:tag name="PPTVERSION" val="14"/>
  <p:tag name="TPOS" val="2"/>
  <p:tag name="ARTICULATE_PROJECT_OPEN" val="0"/>
  <p:tag name="ARTICULATE_SLIDE_COUNT" val="6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10709</TotalTime>
  <Words>1</Words>
  <Application>Microsoft Office PowerPoint</Application>
  <PresentationFormat>On-screen Show (4:3)</PresentationFormat>
  <Paragraphs>1</Paragraphs>
  <Slides>65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8" baseType="lpstr"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 Months with Perfenidoine and Nintedanib: What Have We Learned</dc:title>
  <dc:creator>The France Foundation</dc:creator>
  <cp:lastModifiedBy>Knight, Shannon</cp:lastModifiedBy>
  <cp:revision>598</cp:revision>
  <cp:lastPrinted>2016-10-21T19:50:39Z</cp:lastPrinted>
  <dcterms:created xsi:type="dcterms:W3CDTF">2016-04-15T16:18:51Z</dcterms:created>
  <dcterms:modified xsi:type="dcterms:W3CDTF">2016-11-15T15:24:37Z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F2F377EC-D13B-4573-842D-EE69E5186734</vt:lpwstr>
  </property>
  <property fmtid="{D5CDD505-2E9C-101B-9397-08002B2CF9AE}" pid="3" name="ArticulatePath">
    <vt:lpwstr>17 PILOT CHEST 2016 ml 10.19.16</vt:lpwstr>
  </property>
</Properties>
</file>